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8" r:id="rId2"/>
    <p:sldId id="259" r:id="rId3"/>
    <p:sldId id="260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1" clrIdx="0">
    <p:extLst>
      <p:ext uri="{19B8F6BF-5375-455C-9EA6-DF929625EA0E}">
        <p15:presenceInfo xmlns:p15="http://schemas.microsoft.com/office/powerpoint/2012/main" userId="Microsoft Office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08"/>
    <p:restoredTop sz="94669"/>
  </p:normalViewPr>
  <p:slideViewPr>
    <p:cSldViewPr snapToGrid="0" snapToObjects="1">
      <p:cViewPr varScale="1">
        <p:scale>
          <a:sx n="81" d="100"/>
          <a:sy n="81" d="100"/>
        </p:scale>
        <p:origin x="192" y="3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9030F-DE84-D544-A7BB-76D45FCA1478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DD4968-FA38-9A41-9C45-98AB597F4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4764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CDD4968-FA38-9A41-9C45-98AB597F47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550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F0B100-DC0D-D84B-AB99-EFD63E7795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F3C62F-D078-7B4F-AA69-D3B58885FE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FDCA5-782A-E847-98F0-BD04A478D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05C26-710C-484F-A15A-F6E37A825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FFF0CE-DED7-3146-B069-0D05AC2F4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1012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5DA91-D50E-804C-89F1-B79E703C3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6A5053-2602-A443-8C5F-BD1E18E6FE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B5486-003F-4240-BF40-7CA59277B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C29EAB-3466-F545-936D-5894F96C5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172BED-DE22-2747-9A46-65FF6315A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332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A7A8F2-49E4-6141-B11E-8920549514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0B2F56-75EE-B24F-B8BF-46D973771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93CC2-BB25-B848-BDA0-07DC96296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6E307D-7AED-A94D-8937-79C7A57AE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D407A-571D-AD43-A460-5CF8C416B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777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6E659-0760-2E47-B431-5DD6793DB7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C5A6B-C49E-984C-9BB0-1AB1F30661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B38A2E-150F-9E41-BC24-32DAD832E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92304-0B67-E844-8733-AC3E8B1A5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2374AA-35A8-3041-9A37-B9CEE5F7A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93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57660-057C-B745-B0F9-3713A63F9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AC971C-4DF4-6B4C-9536-F8C7D813B1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07DAB-4501-E443-B8A3-A756BF1F4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0E97FE-8548-0841-A826-558D5BA66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D3A457-1697-304C-A8ED-A42F1ADA7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17451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5D47B-FCD7-0A46-8094-9F80AB252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0D3C05-F6D9-644B-8E81-89AEA9218A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769AD1-E652-2A4C-90F8-0DFF00BE4E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73B919-8C7B-0A46-9A46-C3AA4264B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4AA7A9-86B1-6D4F-9BEC-C0203F867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B7C705-C16E-B140-A12E-1BD7649FF5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7826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44797-B6BB-C746-8933-C6F2133E0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D02F2F-AE0F-834F-A700-613826FF0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43F178-4DF0-B746-9D32-5539484AB1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E0BDE4-D466-1D4D-AD04-7E79C5F207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1DC2E7-B93D-0245-9D27-A02AEE9F40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F272FE-1148-3F44-8C6D-70EE6FA89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2D436C-4067-6E46-A147-BE826F3B4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906CB4-947D-1743-887D-C92051030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817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1B771-7F6C-4D42-B64A-C56D5896E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3B7E390-BC1A-0E4D-A0A8-B8861184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59007C-FEF8-754C-9C59-E862B7825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6D2F94-30D2-3A44-B0E0-9F8FFBE55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771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670297D-C619-9D4A-8F56-0F27B80A7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C459BD5-22A3-2C40-81AA-FDD9CF231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D114A-FDFC-3A45-BC8E-2267CACCE4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95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47610-2783-C548-A033-E81A7A8B7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929419-7BC2-7B4F-B62C-C9D7DA670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3A7A6-FDBF-4C48-A120-BBC6BF4D24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78290A-C630-D14B-9C85-BF385E0B7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561993-B036-2745-857A-E0B632F4F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4B8C9E-7E99-2F47-896B-9E9FA0DD0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702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3D0FF-84BD-494A-9784-E52643B06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E11A76D-3744-2C48-9AE0-408BE053B0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77CFF4-B8BA-6242-B6CF-2DFF336E55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B18E2B-850B-E74E-9FD1-987FE3085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28A279-9703-6049-989E-305F828EC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9A190-AEA6-874A-882F-DEE41A3CC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740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701C79-23BD-0F47-8C84-8D74B6E39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1E9AE-0533-5D4C-A38D-65002B415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F8714-6F73-B84C-929B-1D644A350B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D729A1-1D7C-6441-B60A-5E6579C72053}" type="datetimeFigureOut">
              <a:rPr lang="en-US" smtClean="0"/>
              <a:t>12/29/18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B3480D-EF81-F649-BC0F-726DD0F51C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61925E-7488-0F48-9616-662FAF38B2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24FB1-AE2E-AF4E-B9C9-0B28E6632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912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hmoud-alfadel/Vagrant-Tool-Demo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owards Exploitability of VUlnerabilites"/>
          <p:cNvSpPr txBox="1"/>
          <p:nvPr/>
        </p:nvSpPr>
        <p:spPr>
          <a:xfrm>
            <a:off x="1864320" y="1532906"/>
            <a:ext cx="8371880" cy="923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defRPr sz="7200">
                <a:solidFill>
                  <a:srgbClr val="D92126"/>
                </a:solidFill>
                <a:latin typeface="Helvetica Neue Black Condensed"/>
                <a:ea typeface="Helvetica Neue Black Condensed"/>
                <a:cs typeface="Helvetica Neue Black Condensed"/>
                <a:sym typeface="Helvetica Neue Black Condensed"/>
              </a:defRPr>
            </a:lvl1pPr>
          </a:lstStyle>
          <a:p>
            <a:r>
              <a:rPr lang="en-CA" sz="6000" dirty="0"/>
              <a:t>Tool Demo - Vagrant</a:t>
            </a:r>
            <a:endParaRPr sz="6000" dirty="0"/>
          </a:p>
        </p:txBody>
      </p:sp>
      <p:sp>
        <p:nvSpPr>
          <p:cNvPr id="114" name="Mahmoud Alfadel…"/>
          <p:cNvSpPr txBox="1"/>
          <p:nvPr/>
        </p:nvSpPr>
        <p:spPr>
          <a:xfrm>
            <a:off x="1864320" y="2693813"/>
            <a:ext cx="8023181" cy="17235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>
              <a:defRPr sz="2800" b="1">
                <a:solidFill>
                  <a:srgbClr val="0D0D0D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CA" sz="2800" dirty="0"/>
              <a:t>Mouafak Mkhallalati</a:t>
            </a:r>
          </a:p>
          <a:p>
            <a:pPr>
              <a:defRPr sz="2800" b="1">
                <a:solidFill>
                  <a:srgbClr val="0D0D0D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CA" sz="2800" dirty="0"/>
              <a:t>Mahmoud Alfadel</a:t>
            </a:r>
          </a:p>
          <a:p>
            <a:pPr>
              <a:defRPr sz="2800" b="1">
                <a:solidFill>
                  <a:srgbClr val="0D0D0D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CA" sz="2800" dirty="0"/>
              <a:t>Suhaib Mujahid</a:t>
            </a:r>
          </a:p>
          <a:p>
            <a:pPr>
              <a:defRPr sz="2800" b="1">
                <a:solidFill>
                  <a:srgbClr val="0D0D0D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endParaRPr sz="2800" dirty="0"/>
          </a:p>
        </p:txBody>
      </p:sp>
      <p:pic>
        <p:nvPicPr>
          <p:cNvPr id="115" name="image1.png" descr="image1.png"/>
          <p:cNvPicPr>
            <a:picLocks noChangeAspect="1"/>
          </p:cNvPicPr>
          <p:nvPr/>
        </p:nvPicPr>
        <p:blipFill>
          <a:blip r:embed="rId3">
            <a:extLst/>
          </a:blip>
          <a:srcRect t="13279" r="2049" b="32828"/>
          <a:stretch>
            <a:fillRect/>
          </a:stretch>
        </p:blipFill>
        <p:spPr>
          <a:xfrm>
            <a:off x="8212951" y="4394740"/>
            <a:ext cx="1480368" cy="105408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6" name="image2.png" descr="image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05492" y="4549092"/>
            <a:ext cx="2663682" cy="636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BF6CAD-9A8C-C84B-9C5C-9652B68B63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27929" y="4551134"/>
            <a:ext cx="2800350" cy="634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597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A214EF-7478-2043-88D9-9D0622EE0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0000"/>
                </a:solidFill>
              </a:rPr>
              <a:t>Outlines</a:t>
            </a:r>
          </a:p>
        </p:txBody>
      </p:sp>
      <p:sp>
        <p:nvSpPr>
          <p:cNvPr id="13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 descr="A black sign with white text&#13;&#10;&#13;&#10;Description automatically generated">
            <a:extLst>
              <a:ext uri="{FF2B5EF4-FFF2-40B4-BE49-F238E27FC236}">
                <a16:creationId xmlns:a16="http://schemas.microsoft.com/office/drawing/2014/main" id="{9BC2D35C-0879-F54D-A562-D644BC4557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349" y="2935598"/>
            <a:ext cx="3661831" cy="100700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6FD6F-B08F-CE48-8091-AA5E3EB09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000000"/>
                </a:solidFill>
              </a:rPr>
              <a:t>Introduction &amp; key concepts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>
                <a:solidFill>
                  <a:srgbClr val="000000"/>
                </a:solidFill>
              </a:rPr>
              <a:t>Demo of a real-world use case</a:t>
            </a:r>
          </a:p>
          <a:p>
            <a:pPr marL="0" indent="0">
              <a:buNone/>
            </a:pP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>
                <a:solidFill>
                  <a:srgbClr val="000000"/>
                </a:solidFill>
              </a:rPr>
              <a:t>Conclusion</a:t>
            </a: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250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BE914-0FAD-CF47-90F5-7564C5AE2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697"/>
            <a:ext cx="10515600" cy="1325563"/>
          </a:xfrm>
        </p:spPr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C2E5B73-8BD5-264D-8B00-C7B2A9D0C3B7}"/>
              </a:ext>
            </a:extLst>
          </p:cNvPr>
          <p:cNvSpPr/>
          <p:nvPr/>
        </p:nvSpPr>
        <p:spPr>
          <a:xfrm>
            <a:off x="5156886" y="1868811"/>
            <a:ext cx="1878227" cy="14580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r>
              <a:rPr lang="en-CA" sz="2800" dirty="0"/>
              <a:t>Vagrant</a:t>
            </a:r>
            <a:endParaRPr lang="en-US" dirty="0"/>
          </a:p>
        </p:txBody>
      </p:sp>
      <p:sp>
        <p:nvSpPr>
          <p:cNvPr id="10" name="Cube 9">
            <a:extLst>
              <a:ext uri="{FF2B5EF4-FFF2-40B4-BE49-F238E27FC236}">
                <a16:creationId xmlns:a16="http://schemas.microsoft.com/office/drawing/2014/main" id="{4D9FDF0B-D991-F84B-B18E-A87DD2E1B13A}"/>
              </a:ext>
            </a:extLst>
          </p:cNvPr>
          <p:cNvSpPr/>
          <p:nvPr/>
        </p:nvSpPr>
        <p:spPr>
          <a:xfrm>
            <a:off x="7035113" y="4649081"/>
            <a:ext cx="1124465" cy="121096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endParaRPr lang="en-US"/>
          </a:p>
        </p:txBody>
      </p:sp>
      <p:sp>
        <p:nvSpPr>
          <p:cNvPr id="11" name="Cube 10">
            <a:extLst>
              <a:ext uri="{FF2B5EF4-FFF2-40B4-BE49-F238E27FC236}">
                <a16:creationId xmlns:a16="http://schemas.microsoft.com/office/drawing/2014/main" id="{95836514-6744-334C-95FB-F2FE4D3193CC}"/>
              </a:ext>
            </a:extLst>
          </p:cNvPr>
          <p:cNvSpPr/>
          <p:nvPr/>
        </p:nvSpPr>
        <p:spPr>
          <a:xfrm>
            <a:off x="9893642" y="3438119"/>
            <a:ext cx="1124465" cy="121096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Cube 11">
            <a:extLst>
              <a:ext uri="{FF2B5EF4-FFF2-40B4-BE49-F238E27FC236}">
                <a16:creationId xmlns:a16="http://schemas.microsoft.com/office/drawing/2014/main" id="{99CB395A-B9E0-C646-ADE7-7ABF7C6352D9}"/>
              </a:ext>
            </a:extLst>
          </p:cNvPr>
          <p:cNvSpPr/>
          <p:nvPr/>
        </p:nvSpPr>
        <p:spPr>
          <a:xfrm>
            <a:off x="8423186" y="3987995"/>
            <a:ext cx="1124465" cy="121096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BFCEAF-4181-8040-9E85-E2EFE79965A7}"/>
              </a:ext>
            </a:extLst>
          </p:cNvPr>
          <p:cNvSpPr txBox="1"/>
          <p:nvPr/>
        </p:nvSpPr>
        <p:spPr>
          <a:xfrm>
            <a:off x="7190086" y="5860043"/>
            <a:ext cx="8145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Vbox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AE713F3-2251-D24B-8A2E-390892D3D2D7}"/>
              </a:ext>
            </a:extLst>
          </p:cNvPr>
          <p:cNvSpPr txBox="1"/>
          <p:nvPr/>
        </p:nvSpPr>
        <p:spPr>
          <a:xfrm>
            <a:off x="10116063" y="4662125"/>
            <a:ext cx="6796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AEFB2A-C6F6-B14C-92D3-4AFBB03E2BFA}"/>
              </a:ext>
            </a:extLst>
          </p:cNvPr>
          <p:cNvSpPr txBox="1"/>
          <p:nvPr/>
        </p:nvSpPr>
        <p:spPr>
          <a:xfrm>
            <a:off x="8499695" y="5197537"/>
            <a:ext cx="1453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VMware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C250F5C-778E-444A-8669-618C87DEBCB0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7035113" y="2597860"/>
            <a:ext cx="275060" cy="11615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6D6E6EC-68D8-3C44-8CBE-9884BDD94AC2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7035113" y="2597860"/>
            <a:ext cx="1091513" cy="8865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9CBAC83-FA53-4F41-9195-83A021435F19}"/>
              </a:ext>
            </a:extLst>
          </p:cNvPr>
          <p:cNvCxnSpPr>
            <a:cxnSpLocks/>
            <a:stCxn id="9" idx="6"/>
          </p:cNvCxnSpPr>
          <p:nvPr/>
        </p:nvCxnSpPr>
        <p:spPr>
          <a:xfrm>
            <a:off x="7035113" y="2597860"/>
            <a:ext cx="2086230" cy="5807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15A1FCFA-A7A6-4341-871D-1AA476F07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167" y="4104351"/>
            <a:ext cx="1398376" cy="1398376"/>
          </a:xfrm>
          <a:prstGeom prst="rect">
            <a:avLst/>
          </a:prstGeom>
        </p:spPr>
      </p:pic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02A175E-C121-3746-95B1-480AE284CA90}"/>
              </a:ext>
            </a:extLst>
          </p:cNvPr>
          <p:cNvCxnSpPr>
            <a:cxnSpLocks/>
          </p:cNvCxnSpPr>
          <p:nvPr/>
        </p:nvCxnSpPr>
        <p:spPr>
          <a:xfrm flipV="1">
            <a:off x="2763793" y="3113375"/>
            <a:ext cx="2643439" cy="1690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Cube 23">
            <a:extLst>
              <a:ext uri="{FF2B5EF4-FFF2-40B4-BE49-F238E27FC236}">
                <a16:creationId xmlns:a16="http://schemas.microsoft.com/office/drawing/2014/main" id="{0A208B57-8108-AB4C-B7EC-653B0BE0F1F0}"/>
              </a:ext>
            </a:extLst>
          </p:cNvPr>
          <p:cNvSpPr/>
          <p:nvPr/>
        </p:nvSpPr>
        <p:spPr>
          <a:xfrm>
            <a:off x="1274806" y="1507141"/>
            <a:ext cx="1124465" cy="1210962"/>
          </a:xfrm>
          <a:prstGeom prst="cub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r>
              <a:rPr lang="en-CA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box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2E85F35D-A47C-7644-A1B9-4A5622A52B39}"/>
              </a:ext>
            </a:extLst>
          </p:cNvPr>
          <p:cNvCxnSpPr>
            <a:cxnSpLocks/>
            <a:stCxn id="24" idx="5"/>
          </p:cNvCxnSpPr>
          <p:nvPr/>
        </p:nvCxnSpPr>
        <p:spPr>
          <a:xfrm>
            <a:off x="2399271" y="1972064"/>
            <a:ext cx="2637136" cy="653849"/>
          </a:xfrm>
          <a:prstGeom prst="curvedConnector3">
            <a:avLst>
              <a:gd name="adj1" fmla="val 4951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8DC87B4-A813-8F45-B58A-F13754CCB610}"/>
              </a:ext>
            </a:extLst>
          </p:cNvPr>
          <p:cNvSpPr txBox="1"/>
          <p:nvPr/>
        </p:nvSpPr>
        <p:spPr>
          <a:xfrm rot="20500191">
            <a:off x="5591486" y="3374674"/>
            <a:ext cx="597644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Providers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A2CA3B-D38C-6549-B280-59B2CA36681C}"/>
              </a:ext>
            </a:extLst>
          </p:cNvPr>
          <p:cNvSpPr txBox="1"/>
          <p:nvPr/>
        </p:nvSpPr>
        <p:spPr>
          <a:xfrm>
            <a:off x="1567248" y="5502727"/>
            <a:ext cx="119654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IaC - </a:t>
            </a:r>
            <a:r>
              <a:rPr lang="en-US" dirty="0"/>
              <a:t>vagrantfile</a:t>
            </a:r>
          </a:p>
        </p:txBody>
      </p:sp>
    </p:spTree>
    <p:extLst>
      <p:ext uri="{BB962C8B-B14F-4D97-AF65-F5344CB8AC3E}">
        <p14:creationId xmlns:p14="http://schemas.microsoft.com/office/powerpoint/2010/main" val="3189091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727F9-3241-5644-9E8E-A77919EB0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Demo of a real-world use case</a:t>
            </a:r>
            <a:br>
              <a:rPr lang="en-US" dirty="0">
                <a:solidFill>
                  <a:srgbClr val="000000"/>
                </a:solidFill>
              </a:rPr>
            </a:br>
            <a:endParaRPr lang="en-US" dirty="0"/>
          </a:p>
        </p:txBody>
      </p:sp>
      <p:sp>
        <p:nvSpPr>
          <p:cNvPr id="3" name="Cube 2">
            <a:extLst>
              <a:ext uri="{FF2B5EF4-FFF2-40B4-BE49-F238E27FC236}">
                <a16:creationId xmlns:a16="http://schemas.microsoft.com/office/drawing/2014/main" id="{B4946EC0-4195-1446-9429-B4894717A5F6}"/>
              </a:ext>
            </a:extLst>
          </p:cNvPr>
          <p:cNvSpPr/>
          <p:nvPr/>
        </p:nvSpPr>
        <p:spPr>
          <a:xfrm>
            <a:off x="7844149" y="4014366"/>
            <a:ext cx="1124465" cy="1210962"/>
          </a:xfrm>
          <a:prstGeom prst="cub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r>
              <a:rPr lang="en-CA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box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Cube 3">
            <a:extLst>
              <a:ext uri="{FF2B5EF4-FFF2-40B4-BE49-F238E27FC236}">
                <a16:creationId xmlns:a16="http://schemas.microsoft.com/office/drawing/2014/main" id="{D8B04BFD-131C-0947-83D5-CF700C95C5F4}"/>
              </a:ext>
            </a:extLst>
          </p:cNvPr>
          <p:cNvSpPr/>
          <p:nvPr/>
        </p:nvSpPr>
        <p:spPr>
          <a:xfrm>
            <a:off x="2661155" y="4014366"/>
            <a:ext cx="1124465" cy="1210962"/>
          </a:xfrm>
          <a:prstGeom prst="cub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1" eaLnBrk="1" latinLnBrk="0" hangingPunct="1"/>
            <a:r>
              <a:rPr lang="en-CA" sz="32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box</a:t>
            </a:r>
            <a:endParaRPr lang="en-US" sz="32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1235E1-6267-C74D-8DE9-18469FCDD6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974" y="1392431"/>
            <a:ext cx="2326968" cy="23269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57CE9E-E2DE-F24C-BD2B-71976D454A53}"/>
              </a:ext>
            </a:extLst>
          </p:cNvPr>
          <p:cNvSpPr txBox="1"/>
          <p:nvPr/>
        </p:nvSpPr>
        <p:spPr>
          <a:xfrm>
            <a:off x="2661154" y="5225328"/>
            <a:ext cx="1124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Frontend</a:t>
            </a:r>
            <a:br>
              <a:rPr lang="en-US" dirty="0"/>
            </a:br>
            <a:r>
              <a:rPr lang="en-US" dirty="0"/>
              <a:t>machine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014E985-5AE0-A84C-BEE8-26F7DD7BF91D}"/>
              </a:ext>
            </a:extLst>
          </p:cNvPr>
          <p:cNvSpPr txBox="1"/>
          <p:nvPr/>
        </p:nvSpPr>
        <p:spPr>
          <a:xfrm>
            <a:off x="7844149" y="5225328"/>
            <a:ext cx="1124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Backend</a:t>
            </a:r>
            <a:br>
              <a:rPr lang="en-US" dirty="0"/>
            </a:br>
            <a:r>
              <a:rPr lang="en-US" dirty="0"/>
              <a:t>machine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9DAB596B-7DD9-2C4D-8233-31A83A79C006}"/>
              </a:ext>
            </a:extLst>
          </p:cNvPr>
          <p:cNvSpPr/>
          <p:nvPr/>
        </p:nvSpPr>
        <p:spPr>
          <a:xfrm>
            <a:off x="4290141" y="4768004"/>
            <a:ext cx="3362633" cy="128337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7B946B-9159-D244-85DC-02AD0B8C2164}"/>
              </a:ext>
            </a:extLst>
          </p:cNvPr>
          <p:cNvSpPr txBox="1"/>
          <p:nvPr/>
        </p:nvSpPr>
        <p:spPr>
          <a:xfrm>
            <a:off x="5170870" y="4953182"/>
            <a:ext cx="1288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API request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BB25E3AA-B832-8D44-8647-B950FA0DE417}"/>
              </a:ext>
            </a:extLst>
          </p:cNvPr>
          <p:cNvSpPr/>
          <p:nvPr/>
        </p:nvSpPr>
        <p:spPr>
          <a:xfrm rot="10800000">
            <a:off x="4290141" y="5465569"/>
            <a:ext cx="3362633" cy="128336"/>
          </a:xfrm>
          <a:prstGeom prst="rightArrow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43E25B-E943-1B4A-A5CD-DEAF4F2C6CE1}"/>
              </a:ext>
            </a:extLst>
          </p:cNvPr>
          <p:cNvSpPr txBox="1"/>
          <p:nvPr/>
        </p:nvSpPr>
        <p:spPr>
          <a:xfrm>
            <a:off x="5252652" y="5593906"/>
            <a:ext cx="1124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response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195895A9-3DC5-8040-B7C1-8B8696EE14CD}"/>
              </a:ext>
            </a:extLst>
          </p:cNvPr>
          <p:cNvSpPr/>
          <p:nvPr/>
        </p:nvSpPr>
        <p:spPr>
          <a:xfrm>
            <a:off x="2661154" y="1690687"/>
            <a:ext cx="1869531" cy="36933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CA9184C-FACA-2049-A56D-DDC7C0083269}"/>
              </a:ext>
            </a:extLst>
          </p:cNvPr>
          <p:cNvSpPr txBox="1"/>
          <p:nvPr/>
        </p:nvSpPr>
        <p:spPr>
          <a:xfrm>
            <a:off x="2781426" y="1707477"/>
            <a:ext cx="162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http://....:</a:t>
            </a:r>
            <a:r>
              <a:rPr lang="en-US" b="1" dirty="0"/>
              <a:t>9090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CFE06F6-9988-5147-A9CD-476DE7D784DC}"/>
              </a:ext>
            </a:extLst>
          </p:cNvPr>
          <p:cNvSpPr/>
          <p:nvPr/>
        </p:nvSpPr>
        <p:spPr>
          <a:xfrm>
            <a:off x="2008712" y="5946448"/>
            <a:ext cx="1869531" cy="36933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33B9A9-5990-FB42-829C-7AAD278CD453}"/>
              </a:ext>
            </a:extLst>
          </p:cNvPr>
          <p:cNvSpPr txBox="1"/>
          <p:nvPr/>
        </p:nvSpPr>
        <p:spPr>
          <a:xfrm>
            <a:off x="2128984" y="5963238"/>
            <a:ext cx="1628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http://....:</a:t>
            </a:r>
            <a:r>
              <a:rPr lang="en-US" b="1" dirty="0"/>
              <a:t>8080</a:t>
            </a:r>
          </a:p>
        </p:txBody>
      </p:sp>
      <p:cxnSp>
        <p:nvCxnSpPr>
          <p:cNvPr id="23" name="Curved Connector 22">
            <a:extLst>
              <a:ext uri="{FF2B5EF4-FFF2-40B4-BE49-F238E27FC236}">
                <a16:creationId xmlns:a16="http://schemas.microsoft.com/office/drawing/2014/main" id="{E0DCD901-29E5-6141-AD61-D4AA553D2E2B}"/>
              </a:ext>
            </a:extLst>
          </p:cNvPr>
          <p:cNvCxnSpPr>
            <a:stCxn id="18" idx="1"/>
            <a:endCxn id="20" idx="1"/>
          </p:cNvCxnSpPr>
          <p:nvPr/>
        </p:nvCxnSpPr>
        <p:spPr>
          <a:xfrm rot="10800000" flipV="1">
            <a:off x="2008712" y="1875352"/>
            <a:ext cx="652442" cy="4255761"/>
          </a:xfrm>
          <a:prstGeom prst="curvedConnector3">
            <a:avLst>
              <a:gd name="adj1" fmla="val 27259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F75A886-878C-C146-B506-6A7D7919B6F1}"/>
              </a:ext>
            </a:extLst>
          </p:cNvPr>
          <p:cNvSpPr txBox="1"/>
          <p:nvPr/>
        </p:nvSpPr>
        <p:spPr>
          <a:xfrm>
            <a:off x="896828" y="3429000"/>
            <a:ext cx="12147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Port forwarding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D00B0A83-DEDA-9B45-837B-ED4167CB651B}"/>
              </a:ext>
            </a:extLst>
          </p:cNvPr>
          <p:cNvSpPr/>
          <p:nvPr/>
        </p:nvSpPr>
        <p:spPr>
          <a:xfrm>
            <a:off x="508000" y="1270000"/>
            <a:ext cx="10075333" cy="5283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737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set>
                                      <p:cBhvr override="childStyle">
                                        <p:cTn dur="1" fill="hold" display="0" masterRel="sameClick" afterEffect="1">
                                          <p:stCondLst>
                                            <p:cond evt="end" delay="0">
                                              <p:tn val="5"/>
                                            </p:cond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7" grpId="0"/>
      <p:bldP spid="8" grpId="0"/>
      <p:bldP spid="11" grpId="0" animBg="1"/>
      <p:bldP spid="12" grpId="0"/>
      <p:bldP spid="13" grpId="0" animBg="1"/>
      <p:bldP spid="14" grpId="0"/>
      <p:bldP spid="18" grpId="0" animBg="1"/>
      <p:bldP spid="19" grpId="0"/>
      <p:bldP spid="20" grpId="0" animBg="1"/>
      <p:bldP spid="21" grpId="0"/>
      <p:bldP spid="27" grpId="0"/>
      <p:bldP spid="2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8BF16-2EFC-9247-8D8B-DBD98CF4F5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D0415-0D86-0542-AD6B-AE99D220E7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 to </a:t>
            </a:r>
            <a:r>
              <a:rPr lang="en-US" dirty="0" err="1"/>
              <a:t>github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https://github.com/mahmoud-alfadel/Vagrant-Tool-Demo</a:t>
            </a:r>
            <a:endParaRPr lang="en-US" dirty="0"/>
          </a:p>
          <a:p>
            <a:endParaRPr lang="en-US" dirty="0"/>
          </a:p>
          <a:p>
            <a:r>
              <a:rPr lang="en-US" dirty="0"/>
              <a:t>Summary: Pros, Cons</a:t>
            </a:r>
          </a:p>
          <a:p>
            <a:endParaRPr lang="en-US" dirty="0"/>
          </a:p>
          <a:p>
            <a:r>
              <a:rPr lang="en-US" dirty="0"/>
              <a:t>Closing the session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150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2239</TotalTime>
  <Words>75</Words>
  <Application>Microsoft Macintosh PowerPoint</Application>
  <PresentationFormat>Widescreen</PresentationFormat>
  <Paragraphs>37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Helvetica Neue</vt:lpstr>
      <vt:lpstr>Helvetica Neue Black Condensed</vt:lpstr>
      <vt:lpstr>Office Theme</vt:lpstr>
      <vt:lpstr>PowerPoint Presentation</vt:lpstr>
      <vt:lpstr>Outlines</vt:lpstr>
      <vt:lpstr>Introduction </vt:lpstr>
      <vt:lpstr>Demo of a real-world use case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Mouafak Mkhallalati</cp:lastModifiedBy>
  <cp:revision>24</cp:revision>
  <dcterms:created xsi:type="dcterms:W3CDTF">2018-12-28T06:48:07Z</dcterms:created>
  <dcterms:modified xsi:type="dcterms:W3CDTF">2018-12-30T08:17:22Z</dcterms:modified>
</cp:coreProperties>
</file>